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7010400" cy="92233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E39191"/>
    <a:srgbClr val="FF66CC"/>
    <a:srgbClr val="164A27"/>
    <a:srgbClr val="265787"/>
    <a:srgbClr val="009999"/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8" autoAdjust="0"/>
    <p:restoredTop sz="94655" autoAdjust="0"/>
  </p:normalViewPr>
  <p:slideViewPr>
    <p:cSldViewPr snapToGrid="0">
      <p:cViewPr varScale="1">
        <p:scale>
          <a:sx n="170" d="100"/>
          <a:sy n="170" d="100"/>
        </p:scale>
        <p:origin x="2538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5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14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7614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C5CA79E-DD01-45B8-BF85-2FA2E32093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4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76350" y="530225"/>
            <a:ext cx="4457700" cy="3343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34963" y="4054475"/>
            <a:ext cx="6413500" cy="465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14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The MathWorks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614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EF4F948-C737-427F-9E78-FD9FB131B8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0" y="88646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2776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110F77-0DD0-4A22-AF2C-86C8E10B8E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11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AE5DDD-01B1-407C-AFB8-8B1844C578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049A7B-0209-4FD3-A30D-F937B6766D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9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25A63-2154-4057-B275-DF1E37EA50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7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79A222-A675-4FD7-8C60-600A784B6C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7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318FA-14AA-4EB4-B3F3-4F6A115208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9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54755-7774-4084-83CD-A3E4C9F8C0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2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48AFE-4557-45D2-A59E-69202E12A3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37F119-F44F-493E-AFE1-660D1E5203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5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8519C1-7009-4815-9A12-1A471D92E9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6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75633A-D524-4C27-816C-14732C0EB2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74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A6AA8C-98BC-4B00-A80C-B35070A318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636653"/>
              </p:ext>
            </p:extLst>
          </p:nvPr>
        </p:nvGraphicFramePr>
        <p:xfrm>
          <a:off x="248806" y="347810"/>
          <a:ext cx="4099790" cy="6149678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9979"/>
                <a:gridCol w="409979"/>
                <a:gridCol w="409979"/>
                <a:gridCol w="409979"/>
                <a:gridCol w="409979"/>
                <a:gridCol w="409979"/>
                <a:gridCol w="409979"/>
                <a:gridCol w="409979"/>
                <a:gridCol w="409979"/>
                <a:gridCol w="409979"/>
              </a:tblGrid>
              <a:tr h="235543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mp3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hi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bu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</a:tr>
              <a:tr h="353314">
                <a:tc gridSpan="4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455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mp3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hi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bu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314">
                <a:tc gridSpan="4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55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mp3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hi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bu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314">
                <a:tc gridSpan="4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55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mp3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hi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bu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314">
                <a:tc gridSpan="4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55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mp2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mp3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hi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bu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314">
                <a:tc gridSpan="4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55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mp1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mp3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hi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bu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314">
                <a:tc gridSpan="4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455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ep2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mp3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hi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bu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314">
                <a:tc gridSpan="4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455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ep1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mp3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hi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bu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314">
                <a:tc gridSpan="4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455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bb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mp3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hi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bu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314">
                <a:tc gridSpan="4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4555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sb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mp3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hi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bu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314">
                <a:tc gridSpan="4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996" marR="81996" marT="40998" marB="4099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 flipH="1" flipV="1">
            <a:off x="4572000" y="0"/>
            <a:ext cx="1" cy="354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04" name="Group 143"/>
          <p:cNvGrpSpPr>
            <a:grpSpLocks/>
          </p:cNvGrpSpPr>
          <p:nvPr/>
        </p:nvGrpSpPr>
        <p:grpSpPr bwMode="auto">
          <a:xfrm>
            <a:off x="288417" y="611286"/>
            <a:ext cx="3056334" cy="5836504"/>
            <a:chOff x="4617157" y="310247"/>
            <a:chExt cx="3408944" cy="6509086"/>
          </a:xfrm>
        </p:grpSpPr>
        <p:grpSp>
          <p:nvGrpSpPr>
            <p:cNvPr id="2505" name="Group 144"/>
            <p:cNvGrpSpPr>
              <a:grpSpLocks/>
            </p:cNvGrpSpPr>
            <p:nvPr/>
          </p:nvGrpSpPr>
          <p:grpSpPr bwMode="auto">
            <a:xfrm>
              <a:off x="4617157" y="1000058"/>
              <a:ext cx="3408944" cy="300791"/>
              <a:chOff x="52134" y="990596"/>
              <a:chExt cx="3408944" cy="300791"/>
            </a:xfrm>
          </p:grpSpPr>
          <p:sp>
            <p:nvSpPr>
              <p:cNvPr id="200" name="Rectangle 199"/>
              <p:cNvSpPr/>
              <p:nvPr/>
            </p:nvSpPr>
            <p:spPr>
              <a:xfrm>
                <a:off x="52134" y="991383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260132" y="991383"/>
                <a:ext cx="217525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469717" y="991383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1897124" y="991383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3245141" y="991383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506" name="Group 145"/>
            <p:cNvGrpSpPr>
              <a:grpSpLocks/>
            </p:cNvGrpSpPr>
            <p:nvPr/>
          </p:nvGrpSpPr>
          <p:grpSpPr bwMode="auto">
            <a:xfrm>
              <a:off x="4617157" y="310247"/>
              <a:ext cx="3408944" cy="300791"/>
              <a:chOff x="52134" y="990596"/>
              <a:chExt cx="3408944" cy="300791"/>
            </a:xfrm>
          </p:grpSpPr>
          <p:sp>
            <p:nvSpPr>
              <p:cNvPr id="195" name="Rectangle 194"/>
              <p:cNvSpPr/>
              <p:nvPr/>
            </p:nvSpPr>
            <p:spPr>
              <a:xfrm>
                <a:off x="52134" y="990596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260132" y="990596"/>
                <a:ext cx="217525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69717" y="990596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1897124" y="990596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3245141" y="990596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507" name="Group 146"/>
            <p:cNvGrpSpPr>
              <a:grpSpLocks/>
            </p:cNvGrpSpPr>
            <p:nvPr/>
          </p:nvGrpSpPr>
          <p:grpSpPr bwMode="auto">
            <a:xfrm>
              <a:off x="4617157" y="1689869"/>
              <a:ext cx="3408944" cy="300791"/>
              <a:chOff x="52134" y="990596"/>
              <a:chExt cx="3408944" cy="300791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52134" y="990582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260132" y="990582"/>
                <a:ext cx="217525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69717" y="990582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1897124" y="990582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3245141" y="990582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508" name="Group 147"/>
            <p:cNvGrpSpPr>
              <a:grpSpLocks/>
            </p:cNvGrpSpPr>
            <p:nvPr/>
          </p:nvGrpSpPr>
          <p:grpSpPr bwMode="auto">
            <a:xfrm>
              <a:off x="4617157" y="2379680"/>
              <a:ext cx="3408944" cy="300791"/>
              <a:chOff x="52134" y="990596"/>
              <a:chExt cx="3408944" cy="300791"/>
            </a:xfrm>
          </p:grpSpPr>
          <p:sp>
            <p:nvSpPr>
              <p:cNvPr id="185" name="Rectangle 184"/>
              <p:cNvSpPr/>
              <p:nvPr/>
            </p:nvSpPr>
            <p:spPr>
              <a:xfrm>
                <a:off x="52134" y="991370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260132" y="991370"/>
                <a:ext cx="217525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469717" y="991370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1897124" y="991370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3245141" y="991370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509" name="Group 148"/>
            <p:cNvGrpSpPr>
              <a:grpSpLocks/>
            </p:cNvGrpSpPr>
            <p:nvPr/>
          </p:nvGrpSpPr>
          <p:grpSpPr bwMode="auto">
            <a:xfrm>
              <a:off x="4617157" y="3069491"/>
              <a:ext cx="3408944" cy="300791"/>
              <a:chOff x="52134" y="990596"/>
              <a:chExt cx="3408944" cy="300791"/>
            </a:xfrm>
          </p:grpSpPr>
          <p:sp>
            <p:nvSpPr>
              <p:cNvPr id="180" name="Rectangle 179"/>
              <p:cNvSpPr/>
              <p:nvPr/>
            </p:nvSpPr>
            <p:spPr>
              <a:xfrm>
                <a:off x="52134" y="990569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260132" y="990569"/>
                <a:ext cx="217525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69717" y="990569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1897124" y="990569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3245141" y="990569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510" name="Group 149"/>
            <p:cNvGrpSpPr>
              <a:grpSpLocks/>
            </p:cNvGrpSpPr>
            <p:nvPr/>
          </p:nvGrpSpPr>
          <p:grpSpPr bwMode="auto">
            <a:xfrm>
              <a:off x="4617157" y="3759302"/>
              <a:ext cx="3408944" cy="300791"/>
              <a:chOff x="52134" y="990596"/>
              <a:chExt cx="3408944" cy="300791"/>
            </a:xfrm>
          </p:grpSpPr>
          <p:sp>
            <p:nvSpPr>
              <p:cNvPr id="175" name="Rectangle 174"/>
              <p:cNvSpPr/>
              <p:nvPr/>
            </p:nvSpPr>
            <p:spPr>
              <a:xfrm>
                <a:off x="52134" y="991356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260132" y="991356"/>
                <a:ext cx="217525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69717" y="991356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1897124" y="991356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3245141" y="991356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511" name="Group 150"/>
            <p:cNvGrpSpPr>
              <a:grpSpLocks/>
            </p:cNvGrpSpPr>
            <p:nvPr/>
          </p:nvGrpSpPr>
          <p:grpSpPr bwMode="auto">
            <a:xfrm>
              <a:off x="4617157" y="4449113"/>
              <a:ext cx="3408944" cy="300791"/>
              <a:chOff x="52134" y="990596"/>
              <a:chExt cx="3408944" cy="300791"/>
            </a:xfrm>
          </p:grpSpPr>
          <p:sp>
            <p:nvSpPr>
              <p:cNvPr id="170" name="Rectangle 169"/>
              <p:cNvSpPr/>
              <p:nvPr/>
            </p:nvSpPr>
            <p:spPr>
              <a:xfrm>
                <a:off x="52134" y="990556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260132" y="990556"/>
                <a:ext cx="217525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69717" y="990556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1897124" y="990556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3245141" y="990556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512" name="Group 151"/>
            <p:cNvGrpSpPr>
              <a:grpSpLocks/>
            </p:cNvGrpSpPr>
            <p:nvPr/>
          </p:nvGrpSpPr>
          <p:grpSpPr bwMode="auto">
            <a:xfrm>
              <a:off x="4617157" y="5138924"/>
              <a:ext cx="3408944" cy="300791"/>
              <a:chOff x="52134" y="990596"/>
              <a:chExt cx="3408944" cy="300791"/>
            </a:xfrm>
          </p:grpSpPr>
          <p:sp>
            <p:nvSpPr>
              <p:cNvPr id="165" name="Rectangle 164"/>
              <p:cNvSpPr/>
              <p:nvPr/>
            </p:nvSpPr>
            <p:spPr>
              <a:xfrm>
                <a:off x="52134" y="991343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260132" y="991343"/>
                <a:ext cx="217525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69717" y="991343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1897124" y="991343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3245141" y="991343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513" name="Group 152"/>
            <p:cNvGrpSpPr>
              <a:grpSpLocks/>
            </p:cNvGrpSpPr>
            <p:nvPr/>
          </p:nvGrpSpPr>
          <p:grpSpPr bwMode="auto">
            <a:xfrm>
              <a:off x="4617157" y="5828735"/>
              <a:ext cx="3408944" cy="300791"/>
              <a:chOff x="52134" y="990596"/>
              <a:chExt cx="3408944" cy="300791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52134" y="990543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260132" y="990543"/>
                <a:ext cx="217525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69717" y="990543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1897124" y="990543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3245141" y="990543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514" name="Group 153"/>
            <p:cNvGrpSpPr>
              <a:grpSpLocks/>
            </p:cNvGrpSpPr>
            <p:nvPr/>
          </p:nvGrpSpPr>
          <p:grpSpPr bwMode="auto">
            <a:xfrm>
              <a:off x="4617157" y="6518542"/>
              <a:ext cx="3408944" cy="300791"/>
              <a:chOff x="52134" y="990596"/>
              <a:chExt cx="3408944" cy="300791"/>
            </a:xfrm>
          </p:grpSpPr>
          <p:sp>
            <p:nvSpPr>
              <p:cNvPr id="155" name="Rectangle 154"/>
              <p:cNvSpPr/>
              <p:nvPr/>
            </p:nvSpPr>
            <p:spPr>
              <a:xfrm>
                <a:off x="52134" y="991333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260132" y="991333"/>
                <a:ext cx="217525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469717" y="991333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1897124" y="991333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3245141" y="991333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cxnSp>
        <p:nvCxnSpPr>
          <p:cNvPr id="7" name="Straight Connector 6"/>
          <p:cNvCxnSpPr/>
          <p:nvPr/>
        </p:nvCxnSpPr>
        <p:spPr>
          <a:xfrm>
            <a:off x="375858" y="269271"/>
            <a:ext cx="1239769" cy="5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1889" y="73752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Time:</a:t>
            </a:r>
            <a:endParaRPr lang="en-US" sz="1000" dirty="0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2106678" y="269271"/>
            <a:ext cx="1239769" cy="5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2022709" y="73752"/>
            <a:ext cx="5389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Stack:</a:t>
            </a:r>
            <a:endParaRPr lang="en-US" sz="1000" dirty="0"/>
          </a:p>
        </p:txBody>
      </p:sp>
      <p:graphicFrame>
        <p:nvGraphicFramePr>
          <p:cNvPr id="142" name="Table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880308"/>
              </p:ext>
            </p:extLst>
          </p:nvPr>
        </p:nvGraphicFramePr>
        <p:xfrm>
          <a:off x="4698325" y="382609"/>
          <a:ext cx="4099790" cy="6149678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9979"/>
                <a:gridCol w="409979"/>
                <a:gridCol w="409979"/>
                <a:gridCol w="409979"/>
                <a:gridCol w="409979"/>
                <a:gridCol w="409979"/>
                <a:gridCol w="409979"/>
                <a:gridCol w="409979"/>
                <a:gridCol w="409979"/>
                <a:gridCol w="409979"/>
              </a:tblGrid>
              <a:tr h="235543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mp3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hi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bu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</a:tr>
              <a:tr h="353314">
                <a:tc gridSpan="4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455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mp3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hi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bu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314">
                <a:tc gridSpan="4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55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mp3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hi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bu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314">
                <a:tc gridSpan="4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55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mp3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hi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bu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314">
                <a:tc gridSpan="4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55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mp2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mp3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hi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bu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314">
                <a:tc gridSpan="4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455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mp1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mp3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hi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bu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314">
                <a:tc gridSpan="4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455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ep2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mp3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hi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bu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314">
                <a:tc gridSpan="4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455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ep1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mp3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hi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bu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314">
                <a:tc gridSpan="4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455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bb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mp3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hi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bu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314">
                <a:tc gridSpan="4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4555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sb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bb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mp1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mp2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mp3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hi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bu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81996" marR="81996" marT="40998" marB="4099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314">
                <a:tc gridSpan="4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996" marR="81996" marT="40998" marB="4099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996" marR="81996" marT="40998" marB="4099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4" name="Group 143"/>
          <p:cNvGrpSpPr>
            <a:grpSpLocks/>
          </p:cNvGrpSpPr>
          <p:nvPr/>
        </p:nvGrpSpPr>
        <p:grpSpPr bwMode="auto">
          <a:xfrm>
            <a:off x="4737936" y="646085"/>
            <a:ext cx="3056334" cy="5836504"/>
            <a:chOff x="4617157" y="310247"/>
            <a:chExt cx="3408944" cy="6509086"/>
          </a:xfrm>
        </p:grpSpPr>
        <p:grpSp>
          <p:nvGrpSpPr>
            <p:cNvPr id="145" name="Group 144"/>
            <p:cNvGrpSpPr>
              <a:grpSpLocks/>
            </p:cNvGrpSpPr>
            <p:nvPr/>
          </p:nvGrpSpPr>
          <p:grpSpPr bwMode="auto">
            <a:xfrm>
              <a:off x="4617157" y="1000058"/>
              <a:ext cx="3408944" cy="300791"/>
              <a:chOff x="52134" y="990596"/>
              <a:chExt cx="3408944" cy="300791"/>
            </a:xfrm>
          </p:grpSpPr>
          <p:sp>
            <p:nvSpPr>
              <p:cNvPr id="250" name="Rectangle 249"/>
              <p:cNvSpPr/>
              <p:nvPr/>
            </p:nvSpPr>
            <p:spPr>
              <a:xfrm>
                <a:off x="52134" y="991383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260132" y="991383"/>
                <a:ext cx="217525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469717" y="991383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1897124" y="991383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3245141" y="991383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46" name="Group 145"/>
            <p:cNvGrpSpPr>
              <a:grpSpLocks/>
            </p:cNvGrpSpPr>
            <p:nvPr/>
          </p:nvGrpSpPr>
          <p:grpSpPr bwMode="auto">
            <a:xfrm>
              <a:off x="4617157" y="310247"/>
              <a:ext cx="3408944" cy="300791"/>
              <a:chOff x="52134" y="990596"/>
              <a:chExt cx="3408944" cy="300791"/>
            </a:xfrm>
          </p:grpSpPr>
          <p:sp>
            <p:nvSpPr>
              <p:cNvPr id="245" name="Rectangle 244"/>
              <p:cNvSpPr/>
              <p:nvPr/>
            </p:nvSpPr>
            <p:spPr>
              <a:xfrm>
                <a:off x="52134" y="990596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260132" y="990596"/>
                <a:ext cx="217525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469717" y="990596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1897124" y="990596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3245141" y="990596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47" name="Group 146"/>
            <p:cNvGrpSpPr>
              <a:grpSpLocks/>
            </p:cNvGrpSpPr>
            <p:nvPr/>
          </p:nvGrpSpPr>
          <p:grpSpPr bwMode="auto">
            <a:xfrm>
              <a:off x="4617157" y="1689869"/>
              <a:ext cx="3408944" cy="300791"/>
              <a:chOff x="52134" y="990596"/>
              <a:chExt cx="3408944" cy="300791"/>
            </a:xfrm>
          </p:grpSpPr>
          <p:sp>
            <p:nvSpPr>
              <p:cNvPr id="240" name="Rectangle 239"/>
              <p:cNvSpPr/>
              <p:nvPr/>
            </p:nvSpPr>
            <p:spPr>
              <a:xfrm>
                <a:off x="52134" y="990582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260132" y="990582"/>
                <a:ext cx="217525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469717" y="990582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1897124" y="990582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3245141" y="990582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48" name="Group 147"/>
            <p:cNvGrpSpPr>
              <a:grpSpLocks/>
            </p:cNvGrpSpPr>
            <p:nvPr/>
          </p:nvGrpSpPr>
          <p:grpSpPr bwMode="auto">
            <a:xfrm>
              <a:off x="4617157" y="2379680"/>
              <a:ext cx="3408944" cy="300791"/>
              <a:chOff x="52134" y="990596"/>
              <a:chExt cx="3408944" cy="300791"/>
            </a:xfrm>
          </p:grpSpPr>
          <p:sp>
            <p:nvSpPr>
              <p:cNvPr id="235" name="Rectangle 234"/>
              <p:cNvSpPr/>
              <p:nvPr/>
            </p:nvSpPr>
            <p:spPr>
              <a:xfrm>
                <a:off x="52134" y="991370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260132" y="991370"/>
                <a:ext cx="217525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469717" y="991370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1897124" y="991370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3245141" y="991370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49" name="Group 148"/>
            <p:cNvGrpSpPr>
              <a:grpSpLocks/>
            </p:cNvGrpSpPr>
            <p:nvPr/>
          </p:nvGrpSpPr>
          <p:grpSpPr bwMode="auto">
            <a:xfrm>
              <a:off x="4617157" y="3069491"/>
              <a:ext cx="3408944" cy="300791"/>
              <a:chOff x="52134" y="990596"/>
              <a:chExt cx="3408944" cy="300791"/>
            </a:xfrm>
          </p:grpSpPr>
          <p:sp>
            <p:nvSpPr>
              <p:cNvPr id="230" name="Rectangle 229"/>
              <p:cNvSpPr/>
              <p:nvPr/>
            </p:nvSpPr>
            <p:spPr>
              <a:xfrm>
                <a:off x="52134" y="990569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260132" y="990569"/>
                <a:ext cx="217525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469717" y="990569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1897124" y="990569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3245141" y="990569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50" name="Group 149"/>
            <p:cNvGrpSpPr>
              <a:grpSpLocks/>
            </p:cNvGrpSpPr>
            <p:nvPr/>
          </p:nvGrpSpPr>
          <p:grpSpPr bwMode="auto">
            <a:xfrm>
              <a:off x="4617157" y="3759302"/>
              <a:ext cx="3408944" cy="300791"/>
              <a:chOff x="52134" y="990596"/>
              <a:chExt cx="3408944" cy="300791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52134" y="991356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260132" y="991356"/>
                <a:ext cx="217525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469717" y="991356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897124" y="991356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3245141" y="991356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51" name="Group 150"/>
            <p:cNvGrpSpPr>
              <a:grpSpLocks/>
            </p:cNvGrpSpPr>
            <p:nvPr/>
          </p:nvGrpSpPr>
          <p:grpSpPr bwMode="auto">
            <a:xfrm>
              <a:off x="4617157" y="4449113"/>
              <a:ext cx="3408944" cy="300791"/>
              <a:chOff x="52134" y="990596"/>
              <a:chExt cx="3408944" cy="300791"/>
            </a:xfrm>
          </p:grpSpPr>
          <p:sp>
            <p:nvSpPr>
              <p:cNvPr id="220" name="Rectangle 219"/>
              <p:cNvSpPr/>
              <p:nvPr/>
            </p:nvSpPr>
            <p:spPr>
              <a:xfrm>
                <a:off x="52134" y="990556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260132" y="990556"/>
                <a:ext cx="217525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469717" y="990556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1897124" y="990556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3245141" y="990556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52" name="Group 151"/>
            <p:cNvGrpSpPr>
              <a:grpSpLocks/>
            </p:cNvGrpSpPr>
            <p:nvPr/>
          </p:nvGrpSpPr>
          <p:grpSpPr bwMode="auto">
            <a:xfrm>
              <a:off x="4617157" y="5138924"/>
              <a:ext cx="3408944" cy="300791"/>
              <a:chOff x="52134" y="990596"/>
              <a:chExt cx="3408944" cy="300791"/>
            </a:xfrm>
          </p:grpSpPr>
          <p:sp>
            <p:nvSpPr>
              <p:cNvPr id="215" name="Rectangle 214"/>
              <p:cNvSpPr/>
              <p:nvPr/>
            </p:nvSpPr>
            <p:spPr>
              <a:xfrm>
                <a:off x="52134" y="991343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260132" y="991343"/>
                <a:ext cx="217525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69717" y="991343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1897124" y="991343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3245141" y="991343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53" name="Group 152"/>
            <p:cNvGrpSpPr>
              <a:grpSpLocks/>
            </p:cNvGrpSpPr>
            <p:nvPr/>
          </p:nvGrpSpPr>
          <p:grpSpPr bwMode="auto">
            <a:xfrm>
              <a:off x="4617157" y="5828735"/>
              <a:ext cx="3408944" cy="300791"/>
              <a:chOff x="52134" y="990596"/>
              <a:chExt cx="3408944" cy="300791"/>
            </a:xfrm>
          </p:grpSpPr>
          <p:sp>
            <p:nvSpPr>
              <p:cNvPr id="210" name="Rectangle 209"/>
              <p:cNvSpPr/>
              <p:nvPr/>
            </p:nvSpPr>
            <p:spPr>
              <a:xfrm>
                <a:off x="52134" y="990543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260132" y="990543"/>
                <a:ext cx="217525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469717" y="990543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1897124" y="990543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3245141" y="990543"/>
                <a:ext cx="215937" cy="30005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54" name="Group 153"/>
            <p:cNvGrpSpPr>
              <a:grpSpLocks/>
            </p:cNvGrpSpPr>
            <p:nvPr/>
          </p:nvGrpSpPr>
          <p:grpSpPr bwMode="auto">
            <a:xfrm>
              <a:off x="4617157" y="6518542"/>
              <a:ext cx="3408944" cy="300791"/>
              <a:chOff x="52134" y="990596"/>
              <a:chExt cx="3408944" cy="300791"/>
            </a:xfrm>
          </p:grpSpPr>
          <p:sp>
            <p:nvSpPr>
              <p:cNvPr id="205" name="Rectangle 204"/>
              <p:cNvSpPr/>
              <p:nvPr/>
            </p:nvSpPr>
            <p:spPr>
              <a:xfrm>
                <a:off x="52134" y="991333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260132" y="991333"/>
                <a:ext cx="217525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469717" y="991333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1897124" y="991333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3245141" y="991333"/>
                <a:ext cx="215937" cy="3000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cxnSp>
        <p:nvCxnSpPr>
          <p:cNvPr id="255" name="Straight Connector 254"/>
          <p:cNvCxnSpPr/>
          <p:nvPr/>
        </p:nvCxnSpPr>
        <p:spPr>
          <a:xfrm>
            <a:off x="4825377" y="304070"/>
            <a:ext cx="1239769" cy="5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55"/>
          <p:cNvSpPr txBox="1"/>
          <p:nvPr/>
        </p:nvSpPr>
        <p:spPr>
          <a:xfrm>
            <a:off x="4741408" y="108551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Time:</a:t>
            </a:r>
            <a:endParaRPr lang="en-US" sz="1000" dirty="0"/>
          </a:p>
        </p:txBody>
      </p:sp>
      <p:cxnSp>
        <p:nvCxnSpPr>
          <p:cNvPr id="257" name="Straight Connector 256"/>
          <p:cNvCxnSpPr/>
          <p:nvPr/>
        </p:nvCxnSpPr>
        <p:spPr>
          <a:xfrm>
            <a:off x="6556197" y="304070"/>
            <a:ext cx="1239769" cy="5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TextBox 257"/>
          <p:cNvSpPr txBox="1"/>
          <p:nvPr/>
        </p:nvSpPr>
        <p:spPr>
          <a:xfrm>
            <a:off x="6472228" y="108551"/>
            <a:ext cx="5389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Stack: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7333</TotalTime>
  <Words>208</Words>
  <Application>Microsoft Office PowerPoint</Application>
  <PresentationFormat>On-screen Show (4:3)</PresentationFormat>
  <Paragraphs>204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</vt:lpstr>
      <vt:lpstr>Default Design</vt:lpstr>
      <vt:lpstr>PowerPoint Presentation</vt:lpstr>
    </vt:vector>
  </TitlesOfParts>
  <Company>The MathWorks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 Hull</dc:creator>
  <cp:lastModifiedBy>Doug Hull</cp:lastModifiedBy>
  <cp:revision>377</cp:revision>
  <cp:lastPrinted>2012-11-21T18:31:45Z</cp:lastPrinted>
  <dcterms:created xsi:type="dcterms:W3CDTF">2008-11-12T21:19:31Z</dcterms:created>
  <dcterms:modified xsi:type="dcterms:W3CDTF">2014-10-11T16:10:50Z</dcterms:modified>
</cp:coreProperties>
</file>